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25AA9-16ED-4A38-858B-55E3A199393A}" v="2" dt="2023-05-17T01:26:33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C27A4-4A76-E549-E3B9-86FED741F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5149F-C407-46E8-DB32-14D831697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E9A1B-8577-AE52-37BE-2EF296AE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75C3-65D6-488F-9A7D-13269664447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EF04B-1CA7-213B-746D-B9E7F656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0D87C-4883-5B4C-9A46-36AABA7F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B2CB-ED2F-4F2E-9153-DB28DF43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3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B935-C7E1-943C-67DC-801484D2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D3B0D-C5E4-5B34-88A9-46F488350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92E33-B105-53C6-A2DD-77844305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75C3-65D6-488F-9A7D-13269664447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00F4A-B637-3DD5-BAE6-572F5C06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90215-1EFB-68AC-8401-D3164F1A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B2CB-ED2F-4F2E-9153-DB28DF43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7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46E24C-E507-9946-9483-7D49942BA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F2D1B-D4A0-6B80-D93B-3D9939EDE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F790A-6BC5-3A42-6975-C6980F37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75C3-65D6-488F-9A7D-13269664447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022FD-1FCA-84CA-9250-15ADFD2EC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50138-C7D9-F807-C825-E22E35B6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B2CB-ED2F-4F2E-9153-DB28DF43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0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D819-0022-79FA-E5EE-E4C2A5C1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FB03C-E66F-FDB2-4853-3DD60BD2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C4496-A5AA-2E5B-F766-32BA3A73F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75C3-65D6-488F-9A7D-13269664447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0397C-6BAB-001A-7D45-CD1E6482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46947-4396-C0D9-9C59-5ADC4EB2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B2CB-ED2F-4F2E-9153-DB28DF43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4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509B-7BD1-3E1D-D1FD-0AEE17512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53A28-0B39-0A0D-E7DB-B58F6244F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5C674-9BD0-1AC5-5470-2FBE27CE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75C3-65D6-488F-9A7D-13269664447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F6D8-00BF-AF33-FFBC-E6DFDDCB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48EC8-5B5E-E435-1F62-10260A0F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B2CB-ED2F-4F2E-9153-DB28DF43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1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AD69-D028-4A58-D08E-9AAC669F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48AA0-EE24-F80B-BB17-9FCA50AED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E40BE-CCD0-5AEE-10FE-49EBE03C4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A209F-6B2C-82E1-57F7-7E4E5878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75C3-65D6-488F-9A7D-13269664447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6F2CB-B92E-4492-CEE2-9A422219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5C2A3-AC59-2F85-6B19-0AE5A3A6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B2CB-ED2F-4F2E-9153-DB28DF43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3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102E-6643-AD2D-BC62-035E4471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FB9D5-0E08-B248-E287-D454943A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BED4F-FFE5-B8BC-AC5B-D55FB5580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BA282-7FA1-CE5E-A1C1-B8E720CB0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0DFBB-41E8-FE66-66F5-6A311F1F4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A0488-7578-7831-BACF-C39A37B8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75C3-65D6-488F-9A7D-13269664447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BE6561-C451-C0A5-F214-4040DB92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33E8B-1344-05B1-AC17-627DC3AF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B2CB-ED2F-4F2E-9153-DB28DF43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0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8942-5091-7022-9E83-75044F4A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85609-43E0-B2C4-C80D-958E95ABF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75C3-65D6-488F-9A7D-13269664447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8AE3B-A9F9-7A7C-B408-5F04EED4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5F86D2-155B-C013-D07B-F3DA5E6A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B2CB-ED2F-4F2E-9153-DB28DF43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6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D2169-E4E8-936C-BAC3-FCC0416A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75C3-65D6-488F-9A7D-13269664447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EAA6D-29A3-3A32-1DC5-F00786E47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C4634-72D6-DDD3-2AA9-0D26CEE4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B2CB-ED2F-4F2E-9153-DB28DF43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7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51A8-68E1-D29F-44A1-6B4EA2DD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B1985-6D6E-FA75-7A81-D78EDD619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BE12B-791D-EEE6-8F8C-92B39D87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2EBF9-FC39-A04B-F481-909294B6C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75C3-65D6-488F-9A7D-13269664447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B7D27-736E-76BC-BCFF-A959BA1A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445A7-492D-83E9-B2D0-213CB2A9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B2CB-ED2F-4F2E-9153-DB28DF43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B606-6931-E096-9BBC-B11E4D25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A648ED-E9A4-0C06-1CF3-02276C7C4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41396-FED3-2A90-2D03-EDFA8EACC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832AB-44B8-C1DA-A3B2-D06EF13A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75C3-65D6-488F-9A7D-13269664447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43EE4-97AF-7782-9EAC-3FAC60490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90FEB-1688-DB79-0380-72C28731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3B2CB-ED2F-4F2E-9153-DB28DF43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759BC-8AB2-F663-5AFB-D7715028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7D92D-DC0D-F60A-3D8D-7B72489EC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D9F34-26F4-7B9A-601C-F43950A4F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375C3-65D6-488F-9A7D-132696644477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41F6D-EBF1-44B5-B8E1-5A4D49BA9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0B67A-AD97-5ECD-8ED0-612179519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3B2CB-ED2F-4F2E-9153-DB28DF43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tm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BD017BAA-70D4-1005-F25F-21A899DA6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5002" y="-1132479"/>
            <a:ext cx="6886750" cy="911586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BE91EEB-27BD-E5B5-1470-54699CACC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ECB612C-1665-BF14-31F1-85790BB55E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t="30597" r="56107" b="26705"/>
          <a:stretch/>
        </p:blipFill>
        <p:spPr>
          <a:xfrm>
            <a:off x="63258" y="1867593"/>
            <a:ext cx="3056789" cy="30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2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90"/>
    </mc:Choice>
    <mc:Fallback>
      <p:transition spd="slow" advTm="24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C02870E0042419F6101B496DF9AAE" ma:contentTypeVersion="15" ma:contentTypeDescription="Create a new document." ma:contentTypeScope="" ma:versionID="f3afa46a5bd978dc327fbbc4af8581ae">
  <xsd:schema xmlns:xsd="http://www.w3.org/2001/XMLSchema" xmlns:xs="http://www.w3.org/2001/XMLSchema" xmlns:p="http://schemas.microsoft.com/office/2006/metadata/properties" xmlns:ns3="79bce005-c766-434a-8acb-4abec237d441" xmlns:ns4="5e44b880-4c1a-4764-9e05-6d6ce3700ce3" targetNamespace="http://schemas.microsoft.com/office/2006/metadata/properties" ma:root="true" ma:fieldsID="417d3f47be4d7dabb91c1e64982ba8c2" ns3:_="" ns4:_="">
    <xsd:import namespace="79bce005-c766-434a-8acb-4abec237d441"/>
    <xsd:import namespace="5e44b880-4c1a-4764-9e05-6d6ce3700c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ce005-c766-434a-8acb-4abec237d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4b880-4c1a-4764-9e05-6d6ce3700ce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9bce005-c766-434a-8acb-4abec237d441" xsi:nil="true"/>
  </documentManagement>
</p:properties>
</file>

<file path=customXml/itemProps1.xml><?xml version="1.0" encoding="utf-8"?>
<ds:datastoreItem xmlns:ds="http://schemas.openxmlformats.org/officeDocument/2006/customXml" ds:itemID="{38D62541-F7C4-48BF-A292-3226C798D5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ce005-c766-434a-8acb-4abec237d441"/>
    <ds:schemaRef ds:uri="5e44b880-4c1a-4764-9e05-6d6ce3700c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9EFF66-ADF4-4232-9DAA-BEFD9285E9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BEE3FA-2D85-48FE-8EAD-49B78594A999}">
  <ds:schemaRefs>
    <ds:schemaRef ds:uri="http://schemas.microsoft.com/office/2006/documentManagement/types"/>
    <ds:schemaRef ds:uri="http://schemas.microsoft.com/office/infopath/2007/PartnerControls"/>
    <ds:schemaRef ds:uri="79bce005-c766-434a-8acb-4abec237d441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5e44b880-4c1a-4764-9e05-6d6ce3700ce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Morey, Derek</dc:creator>
  <cp:lastModifiedBy>Morey, Derek</cp:lastModifiedBy>
  <cp:revision>2</cp:revision>
  <dcterms:created xsi:type="dcterms:W3CDTF">2023-05-17T01:18:47Z</dcterms:created>
  <dcterms:modified xsi:type="dcterms:W3CDTF">2023-05-17T01:39:47Z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0x010100370C02870E0042419F6101B496DF9AAE</vt:lpwstr>
  </property>
</Properties>
</file>